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jing Chen" initials="JC" lastIdx="1" clrIdx="0">
    <p:extLst>
      <p:ext uri="{19B8F6BF-5375-455C-9EA6-DF929625EA0E}">
        <p15:presenceInfo xmlns:p15="http://schemas.microsoft.com/office/powerpoint/2012/main" userId="e71c30646e25e3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5355-997B-4EBC-9727-13AF232FB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B9997-A339-4556-942A-21D16AB89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0DA3C-08B4-42B6-9A21-9C2D43EE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F27D4-94EE-470F-8F18-569D54BA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19D44-0CF0-46FF-A625-8DF47E53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1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1D41-4E18-476A-8683-3EA2BD30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C78B3-46F4-4A55-9A80-606F212FD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473C4-61CC-4474-B0B9-F6A73DFA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F1B3A-0636-4789-B202-F3A72DB2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6F2CE-89CA-4193-BE8A-7A7962A3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1FE60F-B121-4FC9-B698-751CD408F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EEE26-C327-492A-9359-76D87D3AE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5954E-F566-48FD-85AA-5547F20F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7B934-B852-4125-ABAB-10BCD633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AC379-8FFD-46F4-933F-DB467E8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6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121D-67A1-4B50-B772-94682759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1184-98F8-48F6-AA9E-9D918E7CA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61195-7593-43F6-BA1D-E0B26F51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B51E0-911C-46C0-A287-7933A2EE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109E4-6B4A-4F55-BEEB-179ED1C3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7D71-A912-4D3E-A064-A2848069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68989-BFB7-42A0-82B5-CD2B1ADF6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222FE-E38E-4C55-8A9F-005A2875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989A5-3A93-4CAB-8B98-061EB876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EE7A6-2A51-453C-A48A-55798044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1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7BFB-292D-4590-85EB-CC240EFF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A9AB-F56A-4A36-8666-AE0737DB1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B5CAB-C1FC-43C5-A6CD-10387356F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6DF9A-820E-4772-89FD-A04F9177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41D53-26B9-4ED0-9AFD-95A8F993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A2C27-7FCA-4A47-B562-17F980E5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2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8FA5-7766-4635-B74C-A4752153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7F9BD-8F45-446F-80B2-95A6DDA2B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CCEC7-B725-4A39-865E-8B1728E56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42A3F-6DBF-41F1-ADA8-DF5D2F468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56D78-0CC3-4383-9FD3-D552EB1A7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BBF43-CE55-4A56-B6BE-1AE77240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5D6347-B4F7-423D-885B-DB3638AB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D5E100-A9CA-45F2-82D8-BFAC4180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0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7460-881E-469B-88F7-17F88F25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DA37B-2408-4475-96B6-AF5D790B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0AB71-5B81-4AB1-BA87-0D25A46C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C0915-89D0-4FA9-B18B-08D07BFF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7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7ED12-D6CA-4F60-A1ED-9E7BEC04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97F19E-BCF7-48BE-8CA1-B9B049A8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D66CA-9BE6-479B-A736-385FD28C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8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B6DF-09BB-44CC-A60B-683A3721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BB62-4780-4208-9761-A5764D2CC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149AE-62DE-403B-9667-B301CC96D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07C86-B31B-4D49-BCDC-7509AE2A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93783-5F68-44DE-AB63-4E5B666F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23FF1-1F3A-4D3B-B160-1EA940D6C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7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69A6-CF4C-4930-8FBB-73A80C94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FD597-552E-46CD-AA6F-BB4CFCE00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008B8-DBBE-4A3E-8D6B-785C29D69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C2515-15FB-4F62-89B8-51A337EC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0E989-D72B-45C0-B4D3-7708AD1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EBEF1-1DB7-4D0F-8F68-E6CF50CE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6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0B4E1-9811-4A71-9995-74289040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DA122-2F21-4937-A826-FFE1F2F9D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9F55-CB8C-4128-920A-7DF602D28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58DEF-B5D5-48B8-BCE8-010BE908DA11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B50E-6DEA-42E3-A7D5-1DE0676ED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A1A1-3631-491C-87BF-A7CDE4FE2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67A21-1157-4628-8223-36F08AC8D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9249-D200-48A2-B5E5-82F8ACCD3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novel method for sampling points in a room</a:t>
            </a:r>
          </a:p>
        </p:txBody>
      </p:sp>
    </p:spTree>
    <p:extLst>
      <p:ext uri="{BB962C8B-B14F-4D97-AF65-F5344CB8AC3E}">
        <p14:creationId xmlns:p14="http://schemas.microsoft.com/office/powerpoint/2010/main" val="388126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204B-A1E1-4DEF-8CE9-1237D78B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543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582D3-440A-4C38-96E3-302F1B5D9356}"/>
              </a:ext>
            </a:extLst>
          </p:cNvPr>
          <p:cNvSpPr txBox="1"/>
          <p:nvPr/>
        </p:nvSpPr>
        <p:spPr>
          <a:xfrm>
            <a:off x="1074655" y="2084762"/>
            <a:ext cx="9766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point cloud in room, because number of point cloud is too big, usually a room would be broken into lots of blocks. A fixed number of points would be randomly sampled from each block as a batch of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5D3BE-AF7A-415B-88A6-E6AFF8A02BAF}"/>
              </a:ext>
            </a:extLst>
          </p:cNvPr>
          <p:cNvSpPr txBox="1"/>
          <p:nvPr/>
        </p:nvSpPr>
        <p:spPr>
          <a:xfrm>
            <a:off x="942680" y="1623097"/>
            <a:ext cx="502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Normal sampling method: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5D2DC-1642-49A8-AE3B-B2701F400A41}"/>
              </a:ext>
            </a:extLst>
          </p:cNvPr>
          <p:cNvSpPr txBox="1"/>
          <p:nvPr/>
        </p:nvSpPr>
        <p:spPr>
          <a:xfrm>
            <a:off x="942680" y="3388936"/>
            <a:ext cx="745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Disadvantage: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DDFFE-C209-453A-B49A-5577CDA30637}"/>
              </a:ext>
            </a:extLst>
          </p:cNvPr>
          <p:cNvSpPr txBox="1"/>
          <p:nvPr/>
        </p:nvSpPr>
        <p:spPr>
          <a:xfrm>
            <a:off x="1102936" y="4079449"/>
            <a:ext cx="960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points in a room belongs to ceiling, floor and wall. The situation cause a result that the final prediction has a high accuracy for these 3 classes but a low accuracy for the rest class like chair, bookcase or table, since the number of points belonging to ceiling, floor and wall overwhelm other classes.</a:t>
            </a:r>
          </a:p>
        </p:txBody>
      </p:sp>
    </p:spTree>
    <p:extLst>
      <p:ext uri="{BB962C8B-B14F-4D97-AF65-F5344CB8AC3E}">
        <p14:creationId xmlns:p14="http://schemas.microsoft.com/office/powerpoint/2010/main" val="78501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6F82-AF35-455B-91BC-B7487E09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836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Proposed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C4F6C-488F-4E12-B9C9-4708A750A8EA}"/>
              </a:ext>
            </a:extLst>
          </p:cNvPr>
          <p:cNvSpPr txBox="1"/>
          <p:nvPr/>
        </p:nvSpPr>
        <p:spPr>
          <a:xfrm>
            <a:off x="933253" y="1263192"/>
            <a:ext cx="9813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basic idea is that since (1):big part points of </a:t>
            </a:r>
            <a:r>
              <a:rPr lang="en-US" dirty="0" err="1"/>
              <a:t>ceiling,floor</a:t>
            </a:r>
            <a:r>
              <a:rPr lang="en-US" dirty="0"/>
              <a:t> and wall are within a plane, so these points’ norm direction should be almost parallel. (2) wall, ceiling and floor have a very big area compared with other object in a room like chair or table. Making use of these properties, I hope to figure out a method to mark points which may potentially belong to ceiling, floor and wall before sampling points. The method is introduced blow: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15784-54C3-4294-882F-4AFA1139D33D}"/>
              </a:ext>
            </a:extLst>
          </p:cNvPr>
          <p:cNvSpPr txBox="1"/>
          <p:nvPr/>
        </p:nvSpPr>
        <p:spPr>
          <a:xfrm>
            <a:off x="1140643" y="3032750"/>
            <a:ext cx="10435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Downsampling</a:t>
            </a:r>
            <a:r>
              <a:rPr lang="en-US" dirty="0"/>
              <a:t> points  by </a:t>
            </a:r>
            <a:r>
              <a:rPr lang="en-US" dirty="0" err="1"/>
              <a:t>VoxelGrid</a:t>
            </a:r>
            <a:r>
              <a:rPr lang="en-US" dirty="0"/>
              <a:t> filter.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Geting</a:t>
            </a:r>
            <a:r>
              <a:rPr lang="en-US" dirty="0"/>
              <a:t> every point’s norm after </a:t>
            </a:r>
            <a:r>
              <a:rPr lang="en-US" dirty="0" err="1"/>
              <a:t>downsampling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each point, take k nearest neighbors of it and check all those point’s norm. If their norm direction is very uniform, we mark this point as a point belong to </a:t>
            </a:r>
            <a:r>
              <a:rPr lang="en-US" dirty="0" err="1"/>
              <a:t>ceiling,floor</a:t>
            </a:r>
            <a:r>
              <a:rPr lang="en-US" dirty="0"/>
              <a:t> or wall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76937-15F2-4806-8619-8C5CDF4FF777}"/>
              </a:ext>
            </a:extLst>
          </p:cNvPr>
          <p:cNvSpPr txBox="1"/>
          <p:nvPr/>
        </p:nvSpPr>
        <p:spPr>
          <a:xfrm>
            <a:off x="937966" y="4896577"/>
            <a:ext cx="1084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do the sampling for a batch of data, those marked point should have a lower probability to be picked.</a:t>
            </a:r>
          </a:p>
        </p:txBody>
      </p:sp>
    </p:spTree>
    <p:extLst>
      <p:ext uri="{BB962C8B-B14F-4D97-AF65-F5344CB8AC3E}">
        <p14:creationId xmlns:p14="http://schemas.microsoft.com/office/powerpoint/2010/main" val="367049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5C89-2099-4B4E-91B6-356C3D23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78" y="0"/>
            <a:ext cx="10515600" cy="832079"/>
          </a:xfrm>
        </p:spPr>
        <p:txBody>
          <a:bodyPr/>
          <a:lstStyle/>
          <a:p>
            <a:r>
              <a:rPr lang="en-US" dirty="0" err="1"/>
              <a:t>Voxelgrid</a:t>
            </a:r>
            <a:r>
              <a:rPr lang="en-US" dirty="0"/>
              <a:t> </a:t>
            </a:r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 descr="A picture containing building, brick&#10;&#10;Description automatically generated">
            <a:extLst>
              <a:ext uri="{FF2B5EF4-FFF2-40B4-BE49-F238E27FC236}">
                <a16:creationId xmlns:a16="http://schemas.microsoft.com/office/drawing/2014/main" id="{3818D8EE-E085-40A4-96FC-B0FCDF45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96" y="832079"/>
            <a:ext cx="2748304" cy="1767582"/>
          </a:xfrm>
          <a:prstGeom prst="rect">
            <a:avLst/>
          </a:prstGeom>
        </p:spPr>
      </p:pic>
      <p:pic>
        <p:nvPicPr>
          <p:cNvPr id="7" name="Picture 6" descr="A picture containing indoor, table, sitting, piece&#10;&#10;Description automatically generated">
            <a:extLst>
              <a:ext uri="{FF2B5EF4-FFF2-40B4-BE49-F238E27FC236}">
                <a16:creationId xmlns:a16="http://schemas.microsoft.com/office/drawing/2014/main" id="{313037AC-7EB8-4311-A3A9-E75859B01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80" y="665329"/>
            <a:ext cx="3320374" cy="1717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C7FE4-37A4-48A6-98F8-FC0B4AC3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786" y="2832391"/>
            <a:ext cx="2645924" cy="18984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2BCE9-6879-4EE9-81BF-2B7D7FAB30F8}"/>
              </a:ext>
            </a:extLst>
          </p:cNvPr>
          <p:cNvCxnSpPr/>
          <p:nvPr/>
        </p:nvCxnSpPr>
        <p:spPr>
          <a:xfrm>
            <a:off x="574434" y="2832391"/>
            <a:ext cx="9620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4F806-2A04-48BB-99FC-9958AFB79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989" y="3013777"/>
            <a:ext cx="3170547" cy="1717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D3D70B-6ACD-42CE-950B-21692B6B9832}"/>
              </a:ext>
            </a:extLst>
          </p:cNvPr>
          <p:cNvSpPr txBox="1"/>
          <p:nvPr/>
        </p:nvSpPr>
        <p:spPr>
          <a:xfrm>
            <a:off x="914400" y="5222449"/>
            <a:ext cx="1026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 going through a </a:t>
            </a:r>
            <a:r>
              <a:rPr lang="en-US" dirty="0" err="1"/>
              <a:t>voxelgrid</a:t>
            </a:r>
            <a:r>
              <a:rPr lang="en-US" dirty="0"/>
              <a:t> </a:t>
            </a:r>
            <a:r>
              <a:rPr lang="en-US" dirty="0" err="1"/>
              <a:t>donsampling</a:t>
            </a:r>
            <a:r>
              <a:rPr lang="en-US" dirty="0"/>
              <a:t> make points more regular, which also greatly present a surface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367E77-AD2C-4A60-A1C9-7F1D4650B523}"/>
              </a:ext>
            </a:extLst>
          </p:cNvPr>
          <p:cNvSpPr txBox="1"/>
          <p:nvPr/>
        </p:nvSpPr>
        <p:spPr>
          <a:xfrm>
            <a:off x="574434" y="1244338"/>
            <a:ext cx="185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voxelgrid</a:t>
            </a:r>
            <a:r>
              <a:rPr lang="en-US" dirty="0"/>
              <a:t>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C0D21-47E0-4DF7-89DB-79D86B6E827E}"/>
              </a:ext>
            </a:extLst>
          </p:cNvPr>
          <p:cNvSpPr txBox="1"/>
          <p:nvPr/>
        </p:nvSpPr>
        <p:spPr>
          <a:xfrm>
            <a:off x="574434" y="3379278"/>
            <a:ext cx="185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voxelgrid</a:t>
            </a:r>
            <a:r>
              <a:rPr lang="en-US" dirty="0"/>
              <a:t> </a:t>
            </a:r>
            <a:r>
              <a:rPr lang="en-US" dirty="0" err="1"/>
              <a:t>downsampling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4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A8F5-3E77-40AC-9FDF-859A5850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543"/>
          </a:xfrm>
        </p:spPr>
        <p:txBody>
          <a:bodyPr>
            <a:normAutofit fontScale="90000"/>
          </a:bodyPr>
          <a:lstStyle/>
          <a:p>
            <a:r>
              <a:rPr lang="en-US" dirty="0"/>
              <a:t>Norm direction’s Unity </a:t>
            </a:r>
            <a:r>
              <a:rPr lang="en-US" altLang="zh-CN" dirty="0"/>
              <a:t>in k nearest neighbor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A0AAE-3E48-483D-8C33-FCF7919455BB}"/>
              </a:ext>
            </a:extLst>
          </p:cNvPr>
          <p:cNvSpPr txBox="1"/>
          <p:nvPr/>
        </p:nvSpPr>
        <p:spPr>
          <a:xfrm>
            <a:off x="838200" y="1106382"/>
            <a:ext cx="94833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For each point, finding out K nearest neighbor point and their norm direction</a:t>
            </a:r>
          </a:p>
          <a:p>
            <a:pPr marL="342900" indent="-342900">
              <a:buAutoNum type="arabicPeriod"/>
            </a:pPr>
            <a:r>
              <a:rPr lang="en-US" dirty="0"/>
              <a:t>Calculate cos angle between each norm of neighbor and the point</a:t>
            </a:r>
          </a:p>
          <a:p>
            <a:pPr marL="342900" indent="-342900">
              <a:buAutoNum type="arabicPeriod"/>
            </a:pPr>
            <a:r>
              <a:rPr lang="en-US" dirty="0"/>
              <a:t>The angle’s range is between 0-180, however, for points in a plane, their norm vector direction may be almost opposite but in the same line, like image shown in Fig.1, the final point is within the same plane as previous 3 point, but norm direction is totally opposite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For this problem, we make all angle which bigger than 90 as angle=180-angle, which compress all angle in a range 0-90, then, the neighbor who are almost opposite to the point would have a small angle with that point.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Finally divide all angle into 9 class, every 10 degree per class, 0-10 degree is class 0, 10-20 would be class 2,….so on. Then, for every point and its k neighbor, we calculate the </a:t>
            </a:r>
            <a:r>
              <a:rPr lang="en-US" b="1" dirty="0"/>
              <a:t>Shannon entropy </a:t>
            </a:r>
            <a:r>
              <a:rPr lang="en-US" dirty="0"/>
              <a:t>of the class, if the entropy is small, that means the classes are uniform.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Set a threshold for the entropy, if the entropy is less than the threshold, the point is marked as a ceiling or floor or wall’s point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BA00EF-BBAA-4BCA-A7E7-E4EAE4C0CA67}"/>
              </a:ext>
            </a:extLst>
          </p:cNvPr>
          <p:cNvCxnSpPr/>
          <p:nvPr/>
        </p:nvCxnSpPr>
        <p:spPr>
          <a:xfrm>
            <a:off x="4711122" y="5225076"/>
            <a:ext cx="0" cy="7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6260D0-9236-4B14-BCC9-56737234035F}"/>
              </a:ext>
            </a:extLst>
          </p:cNvPr>
          <p:cNvCxnSpPr/>
          <p:nvPr/>
        </p:nvCxnSpPr>
        <p:spPr>
          <a:xfrm>
            <a:off x="5136900" y="5225076"/>
            <a:ext cx="0" cy="7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1A4B87-E496-4C9E-B2FC-ABDFCD9B4E47}"/>
              </a:ext>
            </a:extLst>
          </p:cNvPr>
          <p:cNvCxnSpPr/>
          <p:nvPr/>
        </p:nvCxnSpPr>
        <p:spPr>
          <a:xfrm>
            <a:off x="5589386" y="5225076"/>
            <a:ext cx="0" cy="7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33603F-CDCD-4A6B-AE10-25A6C7C19CC9}"/>
              </a:ext>
            </a:extLst>
          </p:cNvPr>
          <p:cNvCxnSpPr>
            <a:cxnSpLocks/>
          </p:cNvCxnSpPr>
          <p:nvPr/>
        </p:nvCxnSpPr>
        <p:spPr>
          <a:xfrm flipV="1">
            <a:off x="6087202" y="4658108"/>
            <a:ext cx="0" cy="546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E4ED83E-3756-4967-BEE7-D878686042C4}"/>
              </a:ext>
            </a:extLst>
          </p:cNvPr>
          <p:cNvSpPr/>
          <p:nvPr/>
        </p:nvSpPr>
        <p:spPr>
          <a:xfrm>
            <a:off x="4688262" y="51362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BB8DA5-EECB-47F6-A140-23D62162C2A3}"/>
              </a:ext>
            </a:extLst>
          </p:cNvPr>
          <p:cNvSpPr/>
          <p:nvPr/>
        </p:nvSpPr>
        <p:spPr>
          <a:xfrm>
            <a:off x="5114040" y="51362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8FA34E-CA7F-4E12-9B25-37A2E297AFA1}"/>
              </a:ext>
            </a:extLst>
          </p:cNvPr>
          <p:cNvSpPr/>
          <p:nvPr/>
        </p:nvSpPr>
        <p:spPr>
          <a:xfrm>
            <a:off x="5566526" y="51362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AA3C48-322A-4CD3-9F8E-BEEA263282C5}"/>
              </a:ext>
            </a:extLst>
          </p:cNvPr>
          <p:cNvSpPr/>
          <p:nvPr/>
        </p:nvSpPr>
        <p:spPr>
          <a:xfrm>
            <a:off x="6050281" y="51591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0FD32-6B2C-43DF-A211-2E4F091646F1}"/>
              </a:ext>
            </a:extLst>
          </p:cNvPr>
          <p:cNvSpPr txBox="1"/>
          <p:nvPr/>
        </p:nvSpPr>
        <p:spPr>
          <a:xfrm>
            <a:off x="5136899" y="6142397"/>
            <a:ext cx="200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63583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4D13-B529-4C20-A647-048AEBD65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67" y="135714"/>
            <a:ext cx="10515600" cy="756664"/>
          </a:xfrm>
        </p:spPr>
        <p:txBody>
          <a:bodyPr/>
          <a:lstStyle/>
          <a:p>
            <a:r>
              <a:rPr lang="en-US" dirty="0"/>
              <a:t>Result showing(red point is marked point)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F9B38-C621-419B-9D90-38CE4F5E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91" y="904974"/>
            <a:ext cx="1675123" cy="1409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2568C-77ED-496C-AADC-0AC82D63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0" y="864430"/>
            <a:ext cx="1883930" cy="1620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531EB9-7170-4A7F-90F3-EAA581F4A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435" y="1014905"/>
            <a:ext cx="1970403" cy="1189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AC2726-4234-461C-9EA3-6C02A807E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922" y="1014905"/>
            <a:ext cx="2231573" cy="1189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BFF4F-8128-4490-A867-154C94696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382" y="2686746"/>
            <a:ext cx="1538511" cy="1708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58E132-EA66-42F6-B097-74BE56480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2342" y="2835493"/>
            <a:ext cx="2123658" cy="1410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D7256-B169-4772-8652-9694A4C61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431" y="2726227"/>
            <a:ext cx="1844407" cy="1405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E7CD20-15B2-4FE9-B06D-9BD9D395F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6787" y="2726227"/>
            <a:ext cx="2600014" cy="1405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E08037-9048-47F6-A058-7E277B7A37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4471" y="4939488"/>
            <a:ext cx="1832893" cy="1334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B276E-1B8F-480C-BB77-79036B849F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2070" y="4871519"/>
            <a:ext cx="1971722" cy="13052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C551EA-DC41-4266-99A6-C4377F228F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3657" y="4602119"/>
            <a:ext cx="3181456" cy="15746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9F8B69-70E1-466F-B433-AECA42DC83D4}"/>
              </a:ext>
            </a:extLst>
          </p:cNvPr>
          <p:cNvCxnSpPr/>
          <p:nvPr/>
        </p:nvCxnSpPr>
        <p:spPr>
          <a:xfrm>
            <a:off x="1263192" y="2485136"/>
            <a:ext cx="10699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0E2C30-BBC3-44C5-9F30-497B9D5AD52D}"/>
              </a:ext>
            </a:extLst>
          </p:cNvPr>
          <p:cNvCxnSpPr/>
          <p:nvPr/>
        </p:nvCxnSpPr>
        <p:spPr>
          <a:xfrm>
            <a:off x="1287720" y="4394973"/>
            <a:ext cx="10699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793633-ACCF-4639-826F-94660DC34470}"/>
              </a:ext>
            </a:extLst>
          </p:cNvPr>
          <p:cNvSpPr txBox="1"/>
          <p:nvPr/>
        </p:nvSpPr>
        <p:spPr>
          <a:xfrm>
            <a:off x="298168" y="1298009"/>
            <a:ext cx="150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875D1-3408-4EC6-974E-A07F0E412944}"/>
              </a:ext>
            </a:extLst>
          </p:cNvPr>
          <p:cNvSpPr txBox="1"/>
          <p:nvPr/>
        </p:nvSpPr>
        <p:spPr>
          <a:xfrm>
            <a:off x="314396" y="3190902"/>
            <a:ext cx="150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49BF7B-A6DC-49CD-A89A-F48F1A2D176E}"/>
              </a:ext>
            </a:extLst>
          </p:cNvPr>
          <p:cNvSpPr txBox="1"/>
          <p:nvPr/>
        </p:nvSpPr>
        <p:spPr>
          <a:xfrm>
            <a:off x="405167" y="5178937"/>
            <a:ext cx="150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3</a:t>
            </a:r>
          </a:p>
        </p:txBody>
      </p:sp>
    </p:spTree>
    <p:extLst>
      <p:ext uri="{BB962C8B-B14F-4D97-AF65-F5344CB8AC3E}">
        <p14:creationId xmlns:p14="http://schemas.microsoft.com/office/powerpoint/2010/main" val="178769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28C3-DB17-4969-960C-9AF53109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8123"/>
            <a:ext cx="10515600" cy="71895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A6894-A67C-4BC9-BF38-17C024DFA63C}"/>
              </a:ext>
            </a:extLst>
          </p:cNvPr>
          <p:cNvSpPr txBox="1"/>
          <p:nvPr/>
        </p:nvSpPr>
        <p:spPr>
          <a:xfrm>
            <a:off x="1065229" y="2224726"/>
            <a:ext cx="9473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place is not strict enough, for example, if a neighbor point has a 45 degree angle with current point and another neighbor has a 135 degree, my algorithm would judge these 2 neighbors belong to the same class(norm direction is on same line), but in fact they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some place is not strict enough, as the result shows on previous slice, most red point(marked point) are on big planes. Most part of </a:t>
            </a:r>
            <a:r>
              <a:rPr lang="en-US" dirty="0" err="1"/>
              <a:t>wall,ceiling</a:t>
            </a:r>
            <a:r>
              <a:rPr lang="en-US" dirty="0"/>
              <a:t> and floor is marked red, while just small part of chair and bookcase are marked as red</a:t>
            </a:r>
          </a:p>
        </p:txBody>
      </p:sp>
    </p:spTree>
    <p:extLst>
      <p:ext uri="{BB962C8B-B14F-4D97-AF65-F5344CB8AC3E}">
        <p14:creationId xmlns:p14="http://schemas.microsoft.com/office/powerpoint/2010/main" val="1624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F30-8338-4873-9122-7FCADDE0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70"/>
          </a:xfrm>
        </p:spPr>
        <p:txBody>
          <a:bodyPr>
            <a:normAutofit fontScale="90000"/>
          </a:bodyPr>
          <a:lstStyle/>
          <a:p>
            <a:r>
              <a:rPr lang="en-US" dirty="0"/>
              <a:t>Following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5993E-18CC-42AF-8CF0-F9E1F875B2D8}"/>
              </a:ext>
            </a:extLst>
          </p:cNvPr>
          <p:cNvSpPr txBox="1"/>
          <p:nvPr/>
        </p:nvSpPr>
        <p:spPr>
          <a:xfrm>
            <a:off x="961534" y="1442301"/>
            <a:ext cx="1001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we have the marked point ,next thing should be considered is that how to sample marked point and unmarked point, 2 potential strategy is given below: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069D9-E31B-488D-87A7-76137F897023}"/>
              </a:ext>
            </a:extLst>
          </p:cNvPr>
          <p:cNvSpPr txBox="1"/>
          <p:nvPr/>
        </p:nvSpPr>
        <p:spPr>
          <a:xfrm>
            <a:off x="1065229" y="2318994"/>
            <a:ext cx="9106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higher sample probability to unmarked point and a low sample probability to marked points in a batch. However, how much those probability should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every batch, we first pick up unmarked point. Only when unmarked point is used out, we start to sample marked point.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2F6E2B-90C6-48AD-8F3F-D6FA8CCE5D09}"/>
              </a:ext>
            </a:extLst>
          </p:cNvPr>
          <p:cNvSpPr txBox="1"/>
          <p:nvPr/>
        </p:nvSpPr>
        <p:spPr>
          <a:xfrm>
            <a:off x="1150070" y="4062953"/>
            <a:ext cx="920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prefer to use the second strategy, since the number of marked point is obviously much bigger than unmarked point, that means in lots of case, in a batch, most point are red point, we have no idea but just do a random sample for those red point(marked point)</a:t>
            </a:r>
          </a:p>
        </p:txBody>
      </p:sp>
    </p:spTree>
    <p:extLst>
      <p:ext uri="{BB962C8B-B14F-4D97-AF65-F5344CB8AC3E}">
        <p14:creationId xmlns:p14="http://schemas.microsoft.com/office/powerpoint/2010/main" val="296014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7F3B-D871-4744-806C-96DD1D7C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799"/>
          </a:xfrm>
        </p:spPr>
        <p:txBody>
          <a:bodyPr/>
          <a:lstStyle/>
          <a:p>
            <a:r>
              <a:rPr lang="en-US" dirty="0"/>
              <a:t>Experiment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37D40-3145-47BA-94FB-16A747B6BC4A}"/>
              </a:ext>
            </a:extLst>
          </p:cNvPr>
          <p:cNvSpPr txBox="1"/>
          <p:nvPr/>
        </p:nvSpPr>
        <p:spPr>
          <a:xfrm>
            <a:off x="952107" y="1489435"/>
            <a:ext cx="975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whole sampling algorithm is finished, I would pick up some Deep learning based point cloud segmentation to do experiment. For those method, they should use local information to do prediction just like </a:t>
            </a:r>
            <a:r>
              <a:rPr lang="en-US" dirty="0" err="1"/>
              <a:t>Pointnet</a:t>
            </a:r>
            <a:r>
              <a:rPr lang="en-US" dirty="0"/>
              <a:t>++ or DGCNN. I would collect experiment result of randomly sample method and my sample method. The comparison item are listed based on priority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FC344-A64B-4E8F-A726-45471F9F82B3}"/>
              </a:ext>
            </a:extLst>
          </p:cNvPr>
          <p:cNvSpPr txBox="1"/>
          <p:nvPr/>
        </p:nvSpPr>
        <p:spPr>
          <a:xfrm>
            <a:off x="1112363" y="3082565"/>
            <a:ext cx="7484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Small object’s accuracy increase? How much increase?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wall, ceiling and floor accuracy decrease? How much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What’s the overall accuracy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What’s the MIOU of classes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4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914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 novel method for sampling points in a room</vt:lpstr>
      <vt:lpstr>Problem description</vt:lpstr>
      <vt:lpstr>Proposed idea</vt:lpstr>
      <vt:lpstr>Voxelgrid downsampling</vt:lpstr>
      <vt:lpstr>Norm direction’s Unity in k nearest neighbor</vt:lpstr>
      <vt:lpstr>Result showing(red point is marked point)</vt:lpstr>
      <vt:lpstr>conclusion</vt:lpstr>
      <vt:lpstr>Following work</vt:lpstr>
      <vt:lpstr>Experiment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method for sampling points in room</dc:title>
  <dc:creator>Jiajing Chen</dc:creator>
  <cp:lastModifiedBy>Jiajing Chen</cp:lastModifiedBy>
  <cp:revision>19</cp:revision>
  <dcterms:created xsi:type="dcterms:W3CDTF">2020-04-17T01:27:57Z</dcterms:created>
  <dcterms:modified xsi:type="dcterms:W3CDTF">2020-04-17T14:13:22Z</dcterms:modified>
</cp:coreProperties>
</file>